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4" autoAdjust="0"/>
    <p:restoredTop sz="94660"/>
  </p:normalViewPr>
  <p:slideViewPr>
    <p:cSldViewPr snapToGrid="0">
      <p:cViewPr varScale="1">
        <p:scale>
          <a:sx n="54" d="100"/>
          <a:sy n="54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3C92C0-776F-35DE-1E92-4F518944F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D64137-038A-CB81-3C88-4B9F4D3C6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C42E0E-D8D2-0A7E-5097-9050B3C7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D7B53E-EEC3-F14E-7E9F-C9AA938E1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B8134B-1250-89CC-4C16-691EC3B6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83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C6D7AF-A77B-B8C8-7EE6-07D913AC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8B192D-394C-317F-B3E1-5D318FA54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F5A2C1-EEA7-EC27-DC9A-9F14B001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DDD9F-69CA-455E-4432-CF7DA53F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ABEFBC-9EC2-9B02-9A88-797E626FD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22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450BA2-B812-774C-BCC5-921EFD688E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DFC5DD-D04A-71E8-065C-B02A25BEA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5F12B8-DE5E-1960-AC30-4B368CB65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02D17F-FB05-0131-9CEE-7CC5F89EA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255181-D28F-BB5A-DC6B-747DCEAD2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30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E43E56-799B-C5D1-CFC4-49DD524D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8BA649-282F-BD3D-6AF7-7562BAAF9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BC40AD-93F5-E9DB-38EE-118F5F92B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9AD46-56FE-7A55-A8BE-43207218B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A089BB-113D-CE87-E147-81A91BA12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75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733CFF-CEE2-98C5-AFFB-F505DF27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F6ECC-A808-6E8A-7332-BA2DD1287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E132AB-0629-BA8A-B4AE-A788A615B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791325-D280-7BAC-BF94-4619EC09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F1420E-05BB-9C67-0D91-00CDB552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39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1F86A9-5A0E-62F1-FDC0-7E08150AA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0C7BF-CE0A-0E78-E406-57C3B52B03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C5AF35-EC6C-5A2F-6A7A-FFE6C71CC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237998-C3C1-7ACF-88E7-DF75497C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0CDF44-4098-21EB-8A17-565DB324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3831DE-C153-0990-D8BC-CAB3FF955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49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B9B720-671E-494A-BD57-7B9330A9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6EC12F-4F4E-52FD-C284-95FC9CF63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1771D0-7214-2960-5FC2-7D554CF92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FD8BEB-B309-9908-B00C-866644A55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7A23B05-B35D-9F0E-654A-1BB1D8776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CCC93F-3E3D-0786-E310-FC82693B4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6BC25FC-C6C2-39DD-8107-5C4591296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8C148B-C54D-7A54-BA78-A40B5BCD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2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4CD80-9B0B-B994-832E-887D4570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FCB8686-31BF-BF3F-53E7-D3FC45B4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23D47C7-851B-484D-2C2F-841B0B809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61E4D53-3992-B16C-9C5F-4E0F0D7C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75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B25E4D-0705-D10E-5215-E1ACBE51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812295A-DAAB-7BD3-C923-559EA3481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4CB717-E7C6-5249-9849-B40ED3C9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1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CB5D5-DE66-E7B5-0DB7-FFAC7BD41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32042-5A50-C1C6-B358-9EC5BCDA6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F559FF-494D-0953-9017-AADB9044B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BFA18F-979D-8165-DBA7-11861634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B5CA18-F1EC-5104-6455-BEC1FFD89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EB254B-89AC-ACA3-5278-9D25262D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77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70E46F-F954-667B-4D44-E4BA1773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DF7057-3A28-DEBE-6423-EBE16D9221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F741BC-3927-0D0D-8B85-02F7419BF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92CF0C0-577A-87AF-A5DF-91899975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A4F2C6-060C-4B71-C2D3-01F0770AB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7D5D41-1719-C1EB-A4EF-9515B4FF9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41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F402F9F-20BF-5AFB-07F5-FB1E3CF7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749525-17DB-02E1-4057-5B3D23C95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599915-AA10-0057-3BEC-757233CF6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60EE6-DAA0-4815-9AEC-D9D4443B5834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77A613-5F49-1536-AE26-8478D350E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6E2E3F-A094-7037-6152-AFB56ABE9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92A1-6369-4014-89FD-96269FAE71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52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3BAE1-3096-C3D5-9553-5955553C7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4">
            <a:extLst>
              <a:ext uri="{FF2B5EF4-FFF2-40B4-BE49-F238E27FC236}">
                <a16:creationId xmlns:a16="http://schemas.microsoft.com/office/drawing/2014/main" id="{478F7C8A-1A65-66CD-E95B-E6C806AF71D2}"/>
              </a:ext>
            </a:extLst>
          </p:cNvPr>
          <p:cNvSpPr txBox="1">
            <a:spLocks/>
          </p:cNvSpPr>
          <p:nvPr/>
        </p:nvSpPr>
        <p:spPr>
          <a:xfrm>
            <a:off x="590550" y="519072"/>
            <a:ext cx="11010900" cy="2063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kumimoji="0" lang="ja-JP" altLang="en-US" sz="43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第</a:t>
            </a:r>
            <a:r>
              <a:rPr kumimoji="0" lang="en-US" altLang="ja-JP" sz="43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11</a:t>
            </a:r>
            <a:r>
              <a:rPr kumimoji="0" lang="ja-JP" altLang="en-US" sz="43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回クリニカルバイオバンク学会シンポジウム</a:t>
            </a:r>
            <a:br>
              <a:rPr kumimoji="0" lang="en-US" altLang="ja-JP" sz="48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0" lang="en-US" altLang="ja-JP" sz="4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0" lang="ja-JP" altLang="en-US" sz="48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開示</a:t>
            </a:r>
            <a:br>
              <a:rPr kumimoji="0" lang="en-US" altLang="ja-JP" sz="40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　</a:t>
            </a:r>
            <a:br>
              <a:rPr kumimoji="0" lang="en-US" altLang="ja-JP" sz="2400" b="1" i="1" kern="0" dirty="0">
                <a:latin typeface="Times New Roman"/>
                <a:ea typeface="ＭＳ Ｐゴシック" panose="020B0600070205080204" pitchFamily="50" charset="-128"/>
                <a:cs typeface="+mj-cs"/>
              </a:rPr>
            </a:br>
            <a:endParaRPr kumimoji="0" lang="en-US" altLang="ja-JP" sz="1400" b="1" i="1" kern="0" dirty="0">
              <a:latin typeface="Times New Roman"/>
              <a:ea typeface="ＭＳ Ｐゴシック" panose="020B0600070205080204" pitchFamily="50" charset="-128"/>
              <a:cs typeface="+mj-cs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kumimoji="0" lang="ja-JP" altLang="en-US" sz="2200" b="1" kern="0" dirty="0">
                <a:latin typeface="Times New Roman"/>
                <a:ea typeface="ＭＳ Ｐゴシック" panose="020B0600070205080204" pitchFamily="50" charset="-128"/>
                <a:cs typeface="+mj-cs"/>
              </a:rPr>
              <a:t>発表者名：○ ○ ○ ○ ○ ○</a:t>
            </a:r>
            <a:endParaRPr lang="ja-JP" altLang="en-US" sz="2200" dirty="0"/>
          </a:p>
        </p:txBody>
      </p:sp>
      <p:sp>
        <p:nvSpPr>
          <p:cNvPr id="2" name="コンテンツ プレースホルダー 4">
            <a:extLst>
              <a:ext uri="{FF2B5EF4-FFF2-40B4-BE49-F238E27FC236}">
                <a16:creationId xmlns:a16="http://schemas.microsoft.com/office/drawing/2014/main" id="{6A0B8DC3-6CFD-C750-8CD0-E8B8CEA770D1}"/>
              </a:ext>
            </a:extLst>
          </p:cNvPr>
          <p:cNvSpPr txBox="1">
            <a:spLocks/>
          </p:cNvSpPr>
          <p:nvPr/>
        </p:nvSpPr>
        <p:spPr>
          <a:xfrm>
            <a:off x="1946275" y="2776123"/>
            <a:ext cx="9655175" cy="3724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20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演題発表内容に関連し、発表者が開示すべき</a:t>
            </a:r>
            <a:r>
              <a:rPr kumimoji="0" lang="en-US" altLang="ja-JP" sz="2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COI</a:t>
            </a:r>
            <a:r>
              <a:rPr kumimoji="0" lang="ja-JP" altLang="en-US" sz="20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は以下の通りです。</a:t>
            </a:r>
            <a:endParaRPr kumimoji="0" lang="en-US" altLang="ja-JP" sz="2000" b="1" kern="0" dirty="0">
              <a:latin typeface="Arial" panose="020B0604020202020204" pitchFamily="34" charset="0"/>
              <a:ea typeface="ＭＳ Ｐゴシック" panose="020B0600070205080204" pitchFamily="50" charset="-128"/>
              <a:cs typeface="+mj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kumimoji="0" lang="en-US" altLang="ja-JP" sz="400" b="1" kern="0" dirty="0">
              <a:latin typeface="Arial" panose="020B0604020202020204" pitchFamily="34" charset="0"/>
              <a:ea typeface="ＭＳ Ｐゴシック" panose="020B0600070205080204" pitchFamily="50" charset="-128"/>
              <a:cs typeface="+mj-cs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①顧問：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②株保有・利益：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③特許使用料：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④講演料：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⑤原稿料：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⑥受託研究・共同研究費：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⑦奨学寄附金：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⑧寄附講座所属：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	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⑨贈答品などの報酬：	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XXX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株式会社	（</a:t>
            </a:r>
            <a:r>
              <a:rPr kumimoji="0" lang="en-US" altLang="ja-JP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※</a:t>
            </a:r>
            <a:r>
              <a:rPr kumimoji="0" lang="ja-JP" altLang="en-US" sz="1600" b="1" kern="0" dirty="0"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「なし」の場合は、「なし」と記載して下さい）</a:t>
            </a:r>
          </a:p>
        </p:txBody>
      </p:sp>
    </p:spTree>
    <p:extLst>
      <p:ext uri="{BB962C8B-B14F-4D97-AF65-F5344CB8AC3E}">
        <p14:creationId xmlns:p14="http://schemas.microsoft.com/office/powerpoint/2010/main" val="134898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286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Y.Yokota</dc:creator>
  <cp:lastModifiedBy>Y.Yokota</cp:lastModifiedBy>
  <cp:revision>2</cp:revision>
  <dcterms:created xsi:type="dcterms:W3CDTF">2025-12-19T03:00:17Z</dcterms:created>
  <dcterms:modified xsi:type="dcterms:W3CDTF">2025-12-19T03:02:14Z</dcterms:modified>
</cp:coreProperties>
</file>